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4"/>
  </p:sldMasterIdLst>
  <p:notesMasterIdLst>
    <p:notesMasterId r:id="rId19"/>
  </p:notesMasterIdLst>
  <p:sldIdLst>
    <p:sldId id="256" r:id="rId5"/>
    <p:sldId id="259" r:id="rId6"/>
    <p:sldId id="258" r:id="rId7"/>
    <p:sldId id="264" r:id="rId8"/>
    <p:sldId id="265" r:id="rId9"/>
    <p:sldId id="260" r:id="rId10"/>
    <p:sldId id="262" r:id="rId11"/>
    <p:sldId id="261" r:id="rId12"/>
    <p:sldId id="267" r:id="rId13"/>
    <p:sldId id="268" r:id="rId14"/>
    <p:sldId id="269" r:id="rId15"/>
    <p:sldId id="270" r:id="rId16"/>
    <p:sldId id="271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CFBE29-5254-460F-95B9-938F580ABB6B}" v="101" dt="2025-06-09T22:34:04.256"/>
    <p1510:client id="{1776D62E-3526-4945-9681-C651222F9B28}" v="42" dt="2025-06-09T22:26:07.002"/>
    <p1510:client id="{3075BEDB-8F2C-8C86-61CE-D331143F32FA}" v="4" dt="2025-06-09T21:10:06.309"/>
    <p1510:client id="{69448D8F-2306-957F-1FAA-F533890D12A1}" v="208" dt="2025-06-10T05:59:50.864"/>
    <p1510:client id="{7FA58061-3EF9-D077-7E08-F84B85368198}" v="447" dt="2025-06-09T21:05:51.978"/>
    <p1510:client id="{FEFECD6E-86C0-32AD-F569-20BB96FFA1B7}" v="630" dt="2025-06-09T23:00:03.3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D062CB-0D35-452A-A00C-5F370FB135D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1541D6-A1C9-4051-9983-BE6577D72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34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3FED2-7FDF-47EC-B60F-E6DCFDDB95E4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31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8B894-F85A-485B-9DF3-450611898AEA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013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13EB8-B168-470D-91B5-8E16F71D95C2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52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F4624-ED76-4CDB-841A-DE8381F45328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931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E2D0-9BC6-48C8-8F3C-A3CDCBFE4DC5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4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E6134-9DC4-42BF-8B21-9F5BD1881303}" type="datetime1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19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39616-A84F-43C3-B921-11E3FCD1C29B}" type="datetime1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45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309EC-F817-45F6-BAAA-0872E6D5398A}" type="datetime1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9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FDBDB-48EA-4C4E-A208-56D8ACB9C2BF}" type="datetime1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477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D380-65E7-41DE-810F-09BC47597ACB}" type="datetime1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318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676C-CA5B-4B4F-8A81-7534DBAC73A1}" type="datetime1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7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94FAF1D6-4E84-421E-9B49-18FCCD3E5CF8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0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1" r:id="rId6"/>
    <p:sldLayoutId id="2147483697" r:id="rId7"/>
    <p:sldLayoutId id="2147483698" r:id="rId8"/>
    <p:sldLayoutId id="2147483699" r:id="rId9"/>
    <p:sldLayoutId id="2147483700" r:id="rId10"/>
    <p:sldLayoutId id="2147483702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7E2F724-2FB3-4D1D-A730-739B8654C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design of flower petals in pastel">
            <a:extLst>
              <a:ext uri="{FF2B5EF4-FFF2-40B4-BE49-F238E27FC236}">
                <a16:creationId xmlns:a16="http://schemas.microsoft.com/office/drawing/2014/main" id="{15874A4B-7008-D1D7-BEC9-A6C52AA8F0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4030" r="-2" b="-2"/>
          <a:stretch>
            <a:fillRect/>
          </a:stretch>
        </p:blipFill>
        <p:spPr>
          <a:xfrm>
            <a:off x="-2" y="-2"/>
            <a:ext cx="12192001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870" y="978407"/>
            <a:ext cx="6931702" cy="3290107"/>
          </a:xfrm>
        </p:spPr>
        <p:txBody>
          <a:bodyPr anchor="t">
            <a:noAutofit/>
          </a:bodyPr>
          <a:lstStyle/>
          <a:p>
            <a:r>
              <a:rPr lang="en-US" sz="6600">
                <a:solidFill>
                  <a:srgbClr val="FFFFFF"/>
                </a:solidFill>
                <a:ea typeface="+mj-lt"/>
                <a:cs typeface="+mj-lt"/>
              </a:rPr>
              <a:t>Tema </a:t>
            </a:r>
            <a:r>
              <a:rPr lang="en-US" sz="6600" err="1">
                <a:solidFill>
                  <a:srgbClr val="FFFFFF"/>
                </a:solidFill>
                <a:ea typeface="+mj-lt"/>
                <a:cs typeface="+mj-lt"/>
              </a:rPr>
              <a:t>projekta</a:t>
            </a:r>
            <a:r>
              <a:rPr lang="en-US" sz="6600">
                <a:solidFill>
                  <a:srgbClr val="FFFFFF"/>
                </a:solidFill>
                <a:ea typeface="+mj-lt"/>
                <a:cs typeface="+mj-lt"/>
              </a:rPr>
              <a:t>: </a:t>
            </a:r>
            <a:r>
              <a:rPr lang="en-US" sz="6600" err="1">
                <a:solidFill>
                  <a:srgbClr val="FFFFFF"/>
                </a:solidFill>
                <a:ea typeface="+mj-lt"/>
                <a:cs typeface="+mj-lt"/>
              </a:rPr>
              <a:t>Radijske</a:t>
            </a:r>
            <a:r>
              <a:rPr lang="en-US" sz="660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6600" err="1">
                <a:solidFill>
                  <a:srgbClr val="FFFFFF"/>
                </a:solidFill>
                <a:ea typeface="+mj-lt"/>
                <a:cs typeface="+mj-lt"/>
              </a:rPr>
              <a:t>postaje</a:t>
            </a:r>
            <a:endParaRPr lang="en-US" sz="6600" err="1">
              <a:ea typeface="+mj-lt"/>
              <a:cs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870" y="3786712"/>
            <a:ext cx="5283741" cy="2640637"/>
          </a:xfrm>
        </p:spPr>
        <p:txBody>
          <a:bodyPr anchor="t">
            <a:normAutofit/>
          </a:bodyPr>
          <a:lstStyle/>
          <a:p>
            <a:pPr algn="ctr"/>
            <a:r>
              <a:rPr lang="en-US" sz="2800" i="0" err="1">
                <a:solidFill>
                  <a:srgbClr val="FFFFFF"/>
                </a:solidFill>
                <a:ea typeface="+mn-lt"/>
                <a:cs typeface="+mn-lt"/>
              </a:rPr>
              <a:t>Člani</a:t>
            </a:r>
            <a:r>
              <a:rPr lang="en-US" sz="2800" i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i="0" err="1">
                <a:solidFill>
                  <a:srgbClr val="FFFFFF"/>
                </a:solidFill>
                <a:ea typeface="+mn-lt"/>
                <a:cs typeface="+mn-lt"/>
              </a:rPr>
              <a:t>ekipe</a:t>
            </a:r>
            <a:r>
              <a:rPr lang="en-US" sz="2800" i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i="0" err="1">
                <a:solidFill>
                  <a:srgbClr val="FFFFFF"/>
                </a:solidFill>
                <a:ea typeface="+mn-lt"/>
                <a:cs typeface="+mn-lt"/>
              </a:rPr>
              <a:t>TriWave</a:t>
            </a:r>
            <a:r>
              <a:rPr lang="en-US" sz="2800" i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endParaRPr lang="en-US" sz="2800">
              <a:solidFill>
                <a:srgbClr val="FFFFFF"/>
              </a:solidFill>
              <a:ea typeface="+mn-lt"/>
              <a:cs typeface="+mn-lt"/>
            </a:endParaRPr>
          </a:p>
          <a:p>
            <a:pPr algn="ctr"/>
            <a:r>
              <a:rPr lang="en-US" sz="2800" i="0">
                <a:solidFill>
                  <a:srgbClr val="FFFFFF"/>
                </a:solidFill>
                <a:ea typeface="+mn-lt"/>
                <a:cs typeface="+mn-lt"/>
              </a:rPr>
              <a:t>Anđela Radaković</a:t>
            </a:r>
            <a:endParaRPr lang="en-US" sz="2800">
              <a:solidFill>
                <a:srgbClr val="FFFFFF"/>
              </a:solidFill>
              <a:ea typeface="+mn-lt"/>
              <a:cs typeface="+mn-lt"/>
            </a:endParaRPr>
          </a:p>
          <a:p>
            <a:pPr algn="ctr"/>
            <a:r>
              <a:rPr lang="en-US" sz="2800" i="0">
                <a:solidFill>
                  <a:srgbClr val="FFFFFF"/>
                </a:solidFill>
                <a:ea typeface="+mn-lt"/>
                <a:cs typeface="+mn-lt"/>
              </a:rPr>
              <a:t>Aleksandra </a:t>
            </a:r>
            <a:r>
              <a:rPr lang="en-US" sz="2800" i="0" err="1">
                <a:solidFill>
                  <a:srgbClr val="FFFFFF"/>
                </a:solidFill>
                <a:ea typeface="+mn-lt"/>
                <a:cs typeface="+mn-lt"/>
              </a:rPr>
              <a:t>Mickoska</a:t>
            </a:r>
            <a:endParaRPr lang="en-US" sz="2800">
              <a:solidFill>
                <a:srgbClr val="FFFFFF"/>
              </a:solidFill>
              <a:ea typeface="+mn-lt"/>
              <a:cs typeface="+mn-lt"/>
            </a:endParaRPr>
          </a:p>
          <a:p>
            <a:pPr algn="ctr"/>
            <a:r>
              <a:rPr lang="en-US" sz="2800" i="0">
                <a:solidFill>
                  <a:srgbClr val="FFFFFF"/>
                </a:solidFill>
                <a:ea typeface="+mn-lt"/>
                <a:cs typeface="+mn-lt"/>
              </a:rPr>
              <a:t>David Novak</a:t>
            </a:r>
            <a:endParaRPr lang="en-US" sz="2800">
              <a:ea typeface="+mn-lt"/>
              <a:cs typeface="+mn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C358C-344C-61BD-9E20-1DA098B9F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Prikaz</a:t>
            </a:r>
            <a:r>
              <a:rPr lang="en-US"/>
              <a:t> </a:t>
            </a:r>
            <a:r>
              <a:rPr lang="en-US" err="1"/>
              <a:t>radijskih</a:t>
            </a:r>
            <a:r>
              <a:rPr lang="en-US"/>
              <a:t> </a:t>
            </a:r>
            <a:r>
              <a:rPr lang="en-US" err="1"/>
              <a:t>postaj</a:t>
            </a:r>
            <a:r>
              <a:rPr lang="en-US"/>
              <a:t> </a:t>
            </a:r>
            <a:r>
              <a:rPr lang="en-US" err="1"/>
              <a:t>iz</a:t>
            </a:r>
            <a:r>
              <a:rPr lang="en-US"/>
              <a:t> </a:t>
            </a:r>
            <a:r>
              <a:rPr lang="en-US" err="1"/>
              <a:t>podatkovne</a:t>
            </a:r>
            <a:r>
              <a:rPr lang="en-US"/>
              <a:t> </a:t>
            </a:r>
            <a:r>
              <a:rPr lang="en-US" err="1"/>
              <a:t>baze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C292B-5F6B-ABB3-8AB1-3E6AB0605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F0AE96-8AEA-2E0C-FBF8-15F07BFE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10</a:t>
            </a:fld>
            <a:endParaRPr lang="en-US"/>
          </a:p>
        </p:txBody>
      </p:sp>
      <p:pic>
        <p:nvPicPr>
          <p:cNvPr id="5" name="list">
            <a:hlinkClick r:id="" action="ppaction://media"/>
            <a:extLst>
              <a:ext uri="{FF2B5EF4-FFF2-40B4-BE49-F238E27FC236}">
                <a16:creationId xmlns:a16="http://schemas.microsoft.com/office/drawing/2014/main" id="{F554A65B-3E91-9F1B-8FE3-F1849FE370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5353" y="1916723"/>
            <a:ext cx="8581293" cy="486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330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398DE-E289-5DAB-2CF9-7D7C93395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Pridobivanje</a:t>
            </a:r>
            <a:r>
              <a:rPr lang="en-US"/>
              <a:t> podatkov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CF9FB-7575-6AFD-0E7A-2A81934D8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2A3417-8B76-814C-026E-EB7024BA5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11</a:t>
            </a:fld>
            <a:endParaRPr lang="en-US"/>
          </a:p>
        </p:txBody>
      </p:sp>
      <p:pic>
        <p:nvPicPr>
          <p:cNvPr id="5" name="scraper">
            <a:hlinkClick r:id="" action="ppaction://media"/>
            <a:extLst>
              <a:ext uri="{FF2B5EF4-FFF2-40B4-BE49-F238E27FC236}">
                <a16:creationId xmlns:a16="http://schemas.microsoft.com/office/drawing/2014/main" id="{D3DB08F9-CC9E-6CF5-E104-B10FD9A36B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9846" y="1717430"/>
            <a:ext cx="8792308" cy="494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343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2423A-2FC6-D4E0-0F1E-C85A7DDC1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Generiranje</a:t>
            </a:r>
            <a:r>
              <a:rPr lang="en-US"/>
              <a:t> podatkov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F9FA5-C5EC-C5E7-1022-604067F8A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2A1DAB-95F6-BD8D-0E70-1C685F2D2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12</a:t>
            </a:fld>
            <a:endParaRPr lang="en-US"/>
          </a:p>
        </p:txBody>
      </p:sp>
      <p:pic>
        <p:nvPicPr>
          <p:cNvPr id="5" name="generator">
            <a:hlinkClick r:id="" action="ppaction://media"/>
            <a:extLst>
              <a:ext uri="{FF2B5EF4-FFF2-40B4-BE49-F238E27FC236}">
                <a16:creationId xmlns:a16="http://schemas.microsoft.com/office/drawing/2014/main" id="{D087373D-B088-89E8-C5FB-A5941AF5A9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3969" y="1893276"/>
            <a:ext cx="8464062" cy="470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44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6E5BA-C873-3782-869D-92C070645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2912715"/>
            <a:ext cx="11249464" cy="1486486"/>
          </a:xfrm>
        </p:spPr>
        <p:txBody>
          <a:bodyPr>
            <a:normAutofit/>
          </a:bodyPr>
          <a:lstStyle/>
          <a:p>
            <a:pPr algn="ctr"/>
            <a:r>
              <a:rPr lang="en-US"/>
              <a:t>HVALA ZA POZORNOST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1DDFB3-726D-5B5C-01C9-718B3DFE5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34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DE1596-7820-E337-34C1-0EF482E2D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CED7BB6-E833-1814-F70B-89C4D6380A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D4ACD3-8A41-A58B-2791-126AF848E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3912" y="978408"/>
            <a:ext cx="5513832" cy="1463040"/>
          </a:xfrm>
        </p:spPr>
        <p:txBody>
          <a:bodyPr>
            <a:normAutofit/>
          </a:bodyPr>
          <a:lstStyle/>
          <a:p>
            <a:r>
              <a:rPr lang="en-US"/>
              <a:t>Sidebar</a:t>
            </a:r>
          </a:p>
        </p:txBody>
      </p:sp>
      <p:pic>
        <p:nvPicPr>
          <p:cNvPr id="4" name="Content Placeholder 3" descr="A screenshot of a phone&#10;&#10;AI-generated content may be incorrect.">
            <a:extLst>
              <a:ext uri="{FF2B5EF4-FFF2-40B4-BE49-F238E27FC236}">
                <a16:creationId xmlns:a16="http://schemas.microsoft.com/office/drawing/2014/main" id="{0BD4AFA9-F72A-BBB0-9C05-7B83A92AC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684" y="581169"/>
            <a:ext cx="3152475" cy="583791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46909F1-28EC-2B3D-3FE5-F2D1164E4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58484" y="508090"/>
            <a:ext cx="5513832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A1B8E7C-048D-E313-8BED-3E1933391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3912" y="2229358"/>
            <a:ext cx="5513832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err="1">
                <a:ea typeface="+mn-lt"/>
                <a:cs typeface="+mn-lt"/>
              </a:rPr>
              <a:t>Tukaj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lahko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iščemo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pesmi</a:t>
            </a:r>
            <a:r>
              <a:rPr lang="en-US" sz="2400">
                <a:ea typeface="+mn-lt"/>
                <a:cs typeface="+mn-lt"/>
              </a:rPr>
              <a:t> po </a:t>
            </a:r>
            <a:r>
              <a:rPr lang="en-US" sz="2400" err="1">
                <a:ea typeface="+mn-lt"/>
                <a:cs typeface="+mn-lt"/>
              </a:rPr>
              <a:t>imenu</a:t>
            </a:r>
            <a:r>
              <a:rPr lang="en-US" sz="2400">
                <a:ea typeface="+mn-lt"/>
                <a:cs typeface="+mn-lt"/>
              </a:rPr>
              <a:t>, </a:t>
            </a:r>
            <a:r>
              <a:rPr lang="en-US" sz="2400" err="1">
                <a:ea typeface="+mn-lt"/>
                <a:cs typeface="+mn-lt"/>
              </a:rPr>
              <a:t>žanri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ali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jeziku</a:t>
            </a:r>
            <a:r>
              <a:rPr lang="en-US" sz="2400">
                <a:ea typeface="+mn-lt"/>
                <a:cs typeface="+mn-lt"/>
              </a:rPr>
              <a:t>.</a:t>
            </a:r>
          </a:p>
          <a:p>
            <a:r>
              <a:rPr lang="en-US" sz="2400">
                <a:ea typeface="+mn-lt"/>
                <a:cs typeface="+mn-lt"/>
              </a:rPr>
              <a:t>Gumb za </a:t>
            </a:r>
            <a:r>
              <a:rPr lang="en-US" sz="2400" err="1">
                <a:ea typeface="+mn-lt"/>
                <a:cs typeface="+mn-lt"/>
              </a:rPr>
              <a:t>povezavo</a:t>
            </a:r>
            <a:r>
              <a:rPr lang="en-US" sz="2400">
                <a:ea typeface="+mn-lt"/>
                <a:cs typeface="+mn-lt"/>
              </a:rPr>
              <a:t> s </a:t>
            </a:r>
            <a:r>
              <a:rPr lang="en-US" sz="2400" err="1">
                <a:ea typeface="+mn-lt"/>
                <a:cs typeface="+mn-lt"/>
              </a:rPr>
              <a:t>Spotifyem</a:t>
            </a:r>
          </a:p>
          <a:p>
            <a:r>
              <a:rPr lang="en-US" sz="2400" err="1"/>
              <a:t>Prikaz</a:t>
            </a:r>
            <a:r>
              <a:rPr lang="en-US" sz="2400"/>
              <a:t> </a:t>
            </a:r>
            <a:r>
              <a:rPr lang="en-US" sz="2400" err="1"/>
              <a:t>priljubljenih</a:t>
            </a:r>
            <a:r>
              <a:rPr lang="en-US" sz="2400"/>
              <a:t> </a:t>
            </a:r>
            <a:r>
              <a:rPr lang="en-US" sz="2400" err="1"/>
              <a:t>postaj</a:t>
            </a:r>
          </a:p>
          <a:p>
            <a:r>
              <a:rPr lang="en-US" sz="2400" err="1"/>
              <a:t>Prikaz</a:t>
            </a:r>
            <a:r>
              <a:rPr lang="en-US" sz="2400"/>
              <a:t> </a:t>
            </a:r>
            <a:r>
              <a:rPr lang="en-US" sz="2400" err="1"/>
              <a:t>nedavno</a:t>
            </a:r>
            <a:r>
              <a:rPr lang="en-US" sz="2400"/>
              <a:t> </a:t>
            </a:r>
            <a:r>
              <a:rPr lang="en-US" sz="2400" err="1"/>
              <a:t>predvajanih</a:t>
            </a:r>
            <a:r>
              <a:rPr lang="en-US" sz="2400"/>
              <a:t> </a:t>
            </a:r>
            <a:r>
              <a:rPr lang="en-US" sz="2400" err="1"/>
              <a:t>postaj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FA0882-189C-6CB3-90AE-C99D60679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48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11EE2-A427-A02E-B959-7338D1F9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6300216" cy="1325880"/>
          </a:xfrm>
        </p:spPr>
        <p:txBody>
          <a:bodyPr>
            <a:normAutofit/>
          </a:bodyPr>
          <a:lstStyle/>
          <a:p>
            <a:r>
              <a:rPr lang="en-US" err="1"/>
              <a:t>Vsebina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71C494-8107-3D61-D611-4FBC7C22A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3612" y="611650"/>
            <a:ext cx="416052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Content Placeholder 3" descr="A map with blue pins on it&#10;&#10;AI-generated content may be incorrect.">
            <a:extLst>
              <a:ext uri="{FF2B5EF4-FFF2-40B4-BE49-F238E27FC236}">
                <a16:creationId xmlns:a16="http://schemas.microsoft.com/office/drawing/2014/main" id="{29CD6FA8-E86A-D157-394F-8D5367531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20" y="2303646"/>
            <a:ext cx="6281928" cy="2999620"/>
          </a:xfrm>
          <a:prstGeom prst="rect">
            <a:avLst/>
          </a:prstGeom>
        </p:spPr>
      </p:pic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F552D513-676F-6A73-6F51-79D74F23D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7250" y="1088136"/>
            <a:ext cx="4160520" cy="55184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ea typeface="+mn-lt"/>
                <a:cs typeface="+mn-lt"/>
              </a:rPr>
              <a:t>Na </a:t>
            </a:r>
            <a:r>
              <a:rPr lang="en-US" sz="2400" err="1">
                <a:ea typeface="+mn-lt"/>
                <a:cs typeface="+mn-lt"/>
              </a:rPr>
              <a:t>vrhu</a:t>
            </a:r>
            <a:r>
              <a:rPr lang="en-US" sz="2400">
                <a:ea typeface="+mn-lt"/>
                <a:cs typeface="+mn-lt"/>
              </a:rPr>
              <a:t> je </a:t>
            </a:r>
            <a:r>
              <a:rPr lang="en-US" sz="2400" err="1">
                <a:ea typeface="+mn-lt"/>
                <a:cs typeface="+mn-lt"/>
              </a:rPr>
              <a:t>navigacijska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vrstica</a:t>
            </a:r>
            <a:endParaRPr lang="en-US" sz="2400">
              <a:ea typeface="+mn-lt"/>
              <a:cs typeface="+mn-lt"/>
            </a:endParaRPr>
          </a:p>
          <a:p>
            <a:r>
              <a:rPr lang="en-US" sz="2400">
                <a:ea typeface="+mn-lt"/>
                <a:cs typeface="+mn-lt"/>
              </a:rPr>
              <a:t>Na </a:t>
            </a:r>
            <a:r>
              <a:rPr lang="en-US" sz="2400" err="1">
                <a:ea typeface="+mn-lt"/>
                <a:cs typeface="+mn-lt"/>
              </a:rPr>
              <a:t>desni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strani</a:t>
            </a:r>
            <a:r>
              <a:rPr lang="en-US" sz="2400">
                <a:ea typeface="+mn-lt"/>
                <a:cs typeface="+mn-lt"/>
              </a:rPr>
              <a:t> je </a:t>
            </a:r>
            <a:r>
              <a:rPr lang="en-US" sz="2400" err="1">
                <a:ea typeface="+mn-lt"/>
                <a:cs typeface="+mn-lt"/>
              </a:rPr>
              <a:t>okno</a:t>
            </a:r>
            <a:r>
              <a:rPr lang="en-US" sz="2400">
                <a:ea typeface="+mn-lt"/>
                <a:cs typeface="+mn-lt"/>
              </a:rPr>
              <a:t> z </a:t>
            </a:r>
            <a:r>
              <a:rPr lang="en-US" sz="2400" err="1">
                <a:ea typeface="+mn-lt"/>
                <a:cs typeface="+mn-lt"/>
              </a:rPr>
              <a:t>informacijami</a:t>
            </a:r>
            <a:r>
              <a:rPr lang="en-US" sz="2400">
                <a:ea typeface="+mn-lt"/>
                <a:cs typeface="+mn-lt"/>
              </a:rPr>
              <a:t> o </a:t>
            </a:r>
            <a:r>
              <a:rPr lang="en-US" sz="2400" err="1">
                <a:ea typeface="+mn-lt"/>
                <a:cs typeface="+mn-lt"/>
              </a:rPr>
              <a:t>izbrani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postaji</a:t>
            </a:r>
            <a:r>
              <a:rPr lang="en-US" sz="2400">
                <a:ea typeface="+mn-lt"/>
                <a:cs typeface="+mn-lt"/>
              </a:rPr>
              <a:t>.</a:t>
            </a:r>
            <a:endParaRPr lang="en-US" sz="2400"/>
          </a:p>
          <a:p>
            <a:r>
              <a:rPr lang="en-US" sz="2400">
                <a:ea typeface="+mn-lt"/>
                <a:cs typeface="+mn-lt"/>
              </a:rPr>
              <a:t>Na </a:t>
            </a:r>
            <a:r>
              <a:rPr lang="en-US" sz="2400" err="1">
                <a:ea typeface="+mn-lt"/>
                <a:cs typeface="+mn-lt"/>
              </a:rPr>
              <a:t>levi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strani</a:t>
            </a:r>
            <a:r>
              <a:rPr lang="en-US" sz="2400">
                <a:ea typeface="+mn-lt"/>
                <a:cs typeface="+mn-lt"/>
              </a:rPr>
              <a:t> je Sidebar z </a:t>
            </a:r>
            <a:r>
              <a:rPr lang="en-US" sz="2400" err="1">
                <a:ea typeface="+mn-lt"/>
                <a:cs typeface="+mn-lt"/>
              </a:rPr>
              <a:t>dodatnimi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funkcionalnostmi</a:t>
            </a:r>
            <a:r>
              <a:rPr lang="en-US" sz="2400">
                <a:ea typeface="+mn-lt"/>
                <a:cs typeface="+mn-lt"/>
              </a:rPr>
              <a:t>.</a:t>
            </a:r>
          </a:p>
          <a:p>
            <a:r>
              <a:rPr lang="en-US" sz="2400">
                <a:ea typeface="+mn-lt"/>
                <a:cs typeface="+mn-lt"/>
              </a:rPr>
              <a:t>Zemljevid</a:t>
            </a:r>
          </a:p>
          <a:p>
            <a:r>
              <a:rPr lang="en-US" sz="2400">
                <a:ea typeface="+mn-lt"/>
                <a:cs typeface="+mn-lt"/>
              </a:rPr>
              <a:t>Na </a:t>
            </a:r>
            <a:r>
              <a:rPr lang="en-US" sz="2400" err="1">
                <a:ea typeface="+mn-lt"/>
                <a:cs typeface="+mn-lt"/>
              </a:rPr>
              <a:t>dnu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zaslona</a:t>
            </a:r>
            <a:r>
              <a:rPr lang="en-US" sz="2400">
                <a:ea typeface="+mn-lt"/>
                <a:cs typeface="+mn-lt"/>
              </a:rPr>
              <a:t> je audio </a:t>
            </a:r>
            <a:r>
              <a:rPr lang="en-US" sz="2400" err="1">
                <a:ea typeface="+mn-lt"/>
                <a:cs typeface="+mn-lt"/>
              </a:rPr>
              <a:t>predvajalnik</a:t>
            </a:r>
            <a:endParaRPr lang="en-US" sz="2400" err="1"/>
          </a:p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B9DB1D-B692-8F9A-F354-C7B93A001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432" y="6419088"/>
            <a:ext cx="6400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48CC95F-0247-41B6-91CF-DC97C76A7088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36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EE42DCE-4A4F-44C4-84E5-261B3BEEF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96647-A790-0BE3-341E-F2134B1C3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982" y="978408"/>
            <a:ext cx="4076701" cy="1463040"/>
          </a:xfrm>
        </p:spPr>
        <p:txBody>
          <a:bodyPr>
            <a:normAutofit/>
          </a:bodyPr>
          <a:lstStyle/>
          <a:p>
            <a:r>
              <a:rPr lang="en-US"/>
              <a:t>Right Panel</a:t>
            </a:r>
          </a:p>
        </p:txBody>
      </p:sp>
      <p:pic>
        <p:nvPicPr>
          <p:cNvPr id="5" name="Content Placeholder 4" descr="A screenshot of a music app&#10;&#10;AI-generated content may be incorrect.">
            <a:extLst>
              <a:ext uri="{FF2B5EF4-FFF2-40B4-BE49-F238E27FC236}">
                <a16:creationId xmlns:a16="http://schemas.microsoft.com/office/drawing/2014/main" id="{4F7EC2F9-5D23-F5C1-8171-0324871302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52" r="3352" b="405"/>
          <a:stretch>
            <a:fillRect/>
          </a:stretch>
        </p:blipFill>
        <p:spPr>
          <a:xfrm>
            <a:off x="3822960" y="329385"/>
            <a:ext cx="2819644" cy="5737023"/>
          </a:xfrm>
          <a:prstGeom prst="rect">
            <a:avLst/>
          </a:prstGeom>
        </p:spPr>
      </p:pic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E03E7AC-8CA8-052A-89C4-69E9F67B0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574" y="329386"/>
            <a:ext cx="3309690" cy="303404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0950" y="508090"/>
            <a:ext cx="502005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music player&#10;&#10;AI-generated content may be incorrect.">
            <a:extLst>
              <a:ext uri="{FF2B5EF4-FFF2-40B4-BE49-F238E27FC236}">
                <a16:creationId xmlns:a16="http://schemas.microsoft.com/office/drawing/2014/main" id="{16913AD1-3AD5-4D29-A7D4-EE0F4FC87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603" y="3897791"/>
            <a:ext cx="3304922" cy="2167409"/>
          </a:xfrm>
          <a:prstGeom prst="rect">
            <a:avLst/>
          </a:prstGeo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5B1F7BA1-9CF8-C411-28A8-C3820558E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5844" y="1847278"/>
            <a:ext cx="4188760" cy="442847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err="1"/>
              <a:t>Zavihek</a:t>
            </a:r>
            <a:r>
              <a:rPr lang="en-US" sz="2400"/>
              <a:t> "Station Info"</a:t>
            </a:r>
          </a:p>
          <a:p>
            <a:r>
              <a:rPr lang="en-US" sz="2400" err="1"/>
              <a:t>Zavihek</a:t>
            </a:r>
            <a:r>
              <a:rPr lang="en-US" sz="2400"/>
              <a:t> "Now Playing"</a:t>
            </a:r>
          </a:p>
          <a:p>
            <a:r>
              <a:rPr lang="en-US" sz="2400" err="1"/>
              <a:t>Dodajanje</a:t>
            </a:r>
            <a:r>
              <a:rPr lang="en-US" sz="2400"/>
              <a:t> </a:t>
            </a:r>
            <a:r>
              <a:rPr lang="en-US" sz="2400" err="1"/>
              <a:t>na</a:t>
            </a:r>
            <a:r>
              <a:rPr lang="en-US" sz="2400"/>
              <a:t> Playlist</a:t>
            </a:r>
          </a:p>
          <a:p>
            <a:r>
              <a:rPr lang="en-US" sz="2400"/>
              <a:t>Iskanje </a:t>
            </a:r>
            <a:r>
              <a:rPr lang="en-US" sz="2400" err="1"/>
              <a:t>pesmi</a:t>
            </a:r>
            <a:r>
              <a:rPr lang="en-US" sz="2400"/>
              <a:t> </a:t>
            </a:r>
            <a:r>
              <a:rPr lang="en-US" sz="2400" err="1"/>
              <a:t>na</a:t>
            </a:r>
            <a:r>
              <a:rPr lang="en-US" sz="2400"/>
              <a:t> </a:t>
            </a:r>
            <a:r>
              <a:rPr lang="en-US" sz="2400" err="1"/>
              <a:t>Spotifyu</a:t>
            </a:r>
          </a:p>
          <a:p>
            <a:endParaRPr lang="en-US" sz="2000"/>
          </a:p>
          <a:p>
            <a:endParaRPr lang="en-US" sz="20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B20839-8BF4-97EF-F3A0-699EC3B56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783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-06-07 23-31-12">
            <a:hlinkClick r:id="" action="ppaction://media"/>
            <a:extLst>
              <a:ext uri="{FF2B5EF4-FFF2-40B4-BE49-F238E27FC236}">
                <a16:creationId xmlns:a16="http://schemas.microsoft.com/office/drawing/2014/main" id="{D8B6F42F-22D6-5DBA-1FAD-DAA5375CE6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7121" y="234616"/>
            <a:ext cx="11347784" cy="638876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C27352-7844-8370-CDC2-62D650B38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6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16AE33-CAA5-FA35-9DD8-A0D852C46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257D135-B6F3-E73F-4595-600908E40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FBC23E-00CE-BE5B-CF9E-8594FE70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6281928" cy="14630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sr-Latn-RS"/>
              <a:t>Besedila pesmi</a:t>
            </a:r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1EEFF9-ACB0-65E1-D1B7-8674DB785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42B9024B-FCB7-42D6-8625-2B0A5C625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335191"/>
            <a:ext cx="6281928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err="1">
                <a:ea typeface="+mn-lt"/>
                <a:cs typeface="+mn-lt"/>
              </a:rPr>
              <a:t>Prikaz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besedila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pesmi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na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zaslonu</a:t>
            </a:r>
            <a:r>
              <a:rPr lang="en-US" sz="2400">
                <a:ea typeface="+mn-lt"/>
                <a:cs typeface="+mn-lt"/>
              </a:rPr>
              <a:t> "Now Playing"</a:t>
            </a:r>
          </a:p>
          <a:p>
            <a:r>
              <a:rPr lang="en-US" sz="2400" err="1">
                <a:ea typeface="+mn-lt"/>
                <a:cs typeface="+mn-lt"/>
              </a:rPr>
              <a:t>Uporaba</a:t>
            </a:r>
            <a:r>
              <a:rPr lang="en-US" sz="2400">
                <a:ea typeface="+mn-lt"/>
                <a:cs typeface="+mn-lt"/>
              </a:rPr>
              <a:t> API-ja za </a:t>
            </a:r>
            <a:r>
              <a:rPr lang="en-US" sz="2400" err="1">
                <a:ea typeface="+mn-lt"/>
                <a:cs typeface="+mn-lt"/>
              </a:rPr>
              <a:t>besedila</a:t>
            </a:r>
            <a:r>
              <a:rPr lang="en-US" sz="2400">
                <a:ea typeface="+mn-lt"/>
                <a:cs typeface="+mn-lt"/>
              </a:rPr>
              <a:t> (</a:t>
            </a:r>
            <a:r>
              <a:rPr lang="en-US" sz="2400" err="1">
                <a:ea typeface="+mn-lt"/>
                <a:cs typeface="+mn-lt"/>
              </a:rPr>
              <a:t>lyrics.ovh</a:t>
            </a:r>
            <a:r>
              <a:rPr lang="en-US" sz="2400">
                <a:ea typeface="+mn-lt"/>
                <a:cs typeface="+mn-lt"/>
              </a:rPr>
              <a:t>), ki </a:t>
            </a:r>
            <a:r>
              <a:rPr lang="en-US" sz="2400" err="1">
                <a:ea typeface="+mn-lt"/>
                <a:cs typeface="+mn-lt"/>
              </a:rPr>
              <a:t>vrne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besedilo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pesmi</a:t>
            </a:r>
            <a:endParaRPr lang="en-US" sz="2400" err="1"/>
          </a:p>
          <a:p>
            <a:endParaRPr lang="en-US"/>
          </a:p>
        </p:txBody>
      </p:sp>
      <p:pic>
        <p:nvPicPr>
          <p:cNvPr id="4" name="Content Placeholder 3" descr="A screenshot of a black and white screen&#10;&#10;AI-generated content may be incorrect.">
            <a:extLst>
              <a:ext uri="{FF2B5EF4-FFF2-40B4-BE49-F238E27FC236}">
                <a16:creationId xmlns:a16="http://schemas.microsoft.com/office/drawing/2014/main" id="{192BCAE9-4853-018C-6722-4A6D7B8490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69" b="44630"/>
          <a:stretch>
            <a:fillRect/>
          </a:stretch>
        </p:blipFill>
        <p:spPr>
          <a:xfrm>
            <a:off x="7898330" y="1072056"/>
            <a:ext cx="3233881" cy="47151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8C166D-C259-7706-E00D-B16F7026C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36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C38958-9A69-239A-BA79-2AEC73345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11EB6-7368-42F7-68DD-961D34E5F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3912" y="978408"/>
            <a:ext cx="5513832" cy="1463040"/>
          </a:xfrm>
        </p:spPr>
        <p:txBody>
          <a:bodyPr>
            <a:normAutofit/>
          </a:bodyPr>
          <a:lstStyle/>
          <a:p>
            <a:r>
              <a:rPr lang="sr-Latn-RS"/>
              <a:t>Stranski meni</a:t>
            </a:r>
            <a:endParaRPr lang="en-US"/>
          </a:p>
        </p:txBody>
      </p:sp>
      <p:pic>
        <p:nvPicPr>
          <p:cNvPr id="4" name="Content Placeholder 3" descr="A screenshot of a phone&#10;&#10;AI-generated content may be incorrect.">
            <a:extLst>
              <a:ext uri="{FF2B5EF4-FFF2-40B4-BE49-F238E27FC236}">
                <a16:creationId xmlns:a16="http://schemas.microsoft.com/office/drawing/2014/main" id="{15AA7D1C-05E2-AC1F-9B43-A57D0FAE0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684" y="581169"/>
            <a:ext cx="3152475" cy="583791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EC109E5-0396-8968-4F42-DFEC28036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58484" y="508090"/>
            <a:ext cx="5513832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3F28B5C-DAF5-6500-4C6B-34104B4D3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3912" y="2229358"/>
            <a:ext cx="5513832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r-Latn-RS" sz="2400">
                <a:ea typeface="+mn-lt"/>
                <a:cs typeface="+mn-lt"/>
              </a:rPr>
              <a:t>Iskanje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radijsk</a:t>
            </a:r>
            <a:r>
              <a:rPr lang="sr-Latn-RS" sz="2400">
                <a:ea typeface="+mn-lt"/>
                <a:cs typeface="+mn-lt"/>
              </a:rPr>
              <a:t>ih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postaj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ali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prikaz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specifične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postaje</a:t>
            </a:r>
            <a:r>
              <a:rPr lang="en-US" sz="2400">
                <a:ea typeface="+mn-lt"/>
                <a:cs typeface="+mn-lt"/>
              </a:rPr>
              <a:t> glede </a:t>
            </a:r>
            <a:r>
              <a:rPr lang="en-US" sz="2400" err="1">
                <a:ea typeface="+mn-lt"/>
                <a:cs typeface="+mn-lt"/>
              </a:rPr>
              <a:t>na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sr-Latn-RS" sz="2400">
                <a:ea typeface="+mn-lt"/>
                <a:cs typeface="+mn-lt"/>
              </a:rPr>
              <a:t>izbran </a:t>
            </a:r>
            <a:r>
              <a:rPr lang="en-US" sz="2400" err="1">
                <a:ea typeface="+mn-lt"/>
                <a:cs typeface="+mn-lt"/>
              </a:rPr>
              <a:t>žanr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ali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jezik</a:t>
            </a:r>
            <a:r>
              <a:rPr lang="en-US" sz="2400">
                <a:ea typeface="+mn-lt"/>
                <a:cs typeface="+mn-lt"/>
              </a:rPr>
              <a:t>.</a:t>
            </a:r>
            <a:endParaRPr lang="sr-Latn-RS" sz="2400">
              <a:ea typeface="+mn-lt"/>
              <a:cs typeface="+mn-lt"/>
            </a:endParaRPr>
          </a:p>
          <a:p>
            <a:r>
              <a:rPr lang="sr-Latn-RS" sz="2400">
                <a:ea typeface="+mn-lt"/>
                <a:cs typeface="+mn-lt"/>
              </a:rPr>
              <a:t>M</a:t>
            </a:r>
            <a:r>
              <a:rPr lang="en-US" sz="2400" err="1">
                <a:ea typeface="+mn-lt"/>
                <a:cs typeface="+mn-lt"/>
              </a:rPr>
              <a:t>ožnost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prikaz</a:t>
            </a:r>
            <a:r>
              <a:rPr lang="sr-Latn-RS" sz="2400">
                <a:ea typeface="+mn-lt"/>
                <a:cs typeface="+mn-lt"/>
              </a:rPr>
              <a:t>a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nedavno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predvajanih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postaj</a:t>
            </a:r>
            <a:r>
              <a:rPr lang="en-US" sz="2400">
                <a:ea typeface="+mn-lt"/>
                <a:cs typeface="+mn-lt"/>
              </a:rPr>
              <a:t>, </a:t>
            </a:r>
            <a:r>
              <a:rPr lang="en-US" sz="2400" err="1">
                <a:ea typeface="+mn-lt"/>
                <a:cs typeface="+mn-lt"/>
              </a:rPr>
              <a:t>priljubljenih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postaj</a:t>
            </a:r>
            <a:r>
              <a:rPr lang="sr-Latn-RS" sz="2400">
                <a:ea typeface="+mn-lt"/>
                <a:cs typeface="+mn-lt"/>
              </a:rPr>
              <a:t>.</a:t>
            </a:r>
          </a:p>
          <a:p>
            <a:r>
              <a:rPr lang="sr-Latn-RS" sz="2400">
                <a:ea typeface="+mn-lt"/>
                <a:cs typeface="+mn-lt"/>
              </a:rPr>
              <a:t>G</a:t>
            </a:r>
            <a:r>
              <a:rPr lang="en-US" sz="2400" err="1">
                <a:ea typeface="+mn-lt"/>
                <a:cs typeface="+mn-lt"/>
              </a:rPr>
              <a:t>umb</a:t>
            </a:r>
            <a:r>
              <a:rPr lang="en-US" sz="2400">
                <a:ea typeface="+mn-lt"/>
                <a:cs typeface="+mn-lt"/>
              </a:rPr>
              <a:t> za </a:t>
            </a:r>
            <a:r>
              <a:rPr lang="en-US" sz="2400" err="1">
                <a:ea typeface="+mn-lt"/>
                <a:cs typeface="+mn-lt"/>
              </a:rPr>
              <a:t>povezavo</a:t>
            </a:r>
            <a:r>
              <a:rPr lang="en-US" sz="2400">
                <a:ea typeface="+mn-lt"/>
                <a:cs typeface="+mn-lt"/>
              </a:rPr>
              <a:t> s </a:t>
            </a:r>
            <a:r>
              <a:rPr lang="en-US" sz="2400" err="1">
                <a:ea typeface="+mn-lt"/>
                <a:cs typeface="+mn-lt"/>
              </a:rPr>
              <a:t>Spotifyjem</a:t>
            </a:r>
            <a:r>
              <a:rPr lang="en-US" sz="2400">
                <a:ea typeface="+mn-lt"/>
                <a:cs typeface="+mn-lt"/>
              </a:rPr>
              <a:t>.</a:t>
            </a:r>
            <a:endParaRPr lang="en-US" sz="2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44DD01-6DDC-8882-E408-A31707192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65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353CBF-67CC-361A-58B5-6D98DE10A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809075"/>
            <a:ext cx="4754880" cy="1463040"/>
          </a:xfrm>
        </p:spPr>
        <p:txBody>
          <a:bodyPr>
            <a:normAutofit/>
          </a:bodyPr>
          <a:lstStyle/>
          <a:p>
            <a:r>
              <a:rPr lang="en-US" err="1"/>
              <a:t>Zemljevid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447F914-B120-9F56-FBE3-C96615CDE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375" y="1710775"/>
            <a:ext cx="5466334" cy="481507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/>
              <a:t>S </a:t>
            </a:r>
            <a:r>
              <a:rPr lang="en-US" sz="2400" err="1"/>
              <a:t>pomočjo</a:t>
            </a:r>
            <a:r>
              <a:rPr lang="en-US" sz="2400"/>
              <a:t> React leaflet </a:t>
            </a:r>
            <a:r>
              <a:rPr lang="en-US" sz="2400" err="1"/>
              <a:t>prikazujemo</a:t>
            </a:r>
            <a:r>
              <a:rPr lang="en-US" sz="2400"/>
              <a:t> </a:t>
            </a:r>
            <a:r>
              <a:rPr lang="en-US" sz="2400" err="1"/>
              <a:t>radijske</a:t>
            </a:r>
            <a:r>
              <a:rPr lang="en-US" sz="2400"/>
              <a:t> </a:t>
            </a:r>
            <a:r>
              <a:rPr lang="en-US" sz="2400" err="1"/>
              <a:t>postaje</a:t>
            </a:r>
            <a:endParaRPr lang="en-US" sz="2400"/>
          </a:p>
          <a:p>
            <a:r>
              <a:rPr lang="en-US" sz="2400">
                <a:ea typeface="+mn-lt"/>
                <a:cs typeface="+mn-lt"/>
              </a:rPr>
              <a:t>Na </a:t>
            </a:r>
            <a:r>
              <a:rPr lang="en-US" sz="2400" err="1">
                <a:ea typeface="+mn-lt"/>
                <a:cs typeface="+mn-lt"/>
              </a:rPr>
              <a:t>prikazu</a:t>
            </a:r>
            <a:r>
              <a:rPr lang="en-US" sz="2400">
                <a:ea typeface="+mn-lt"/>
                <a:cs typeface="+mn-lt"/>
              </a:rPr>
              <a:t> se </a:t>
            </a:r>
            <a:r>
              <a:rPr lang="en-US" sz="2400" err="1">
                <a:ea typeface="+mn-lt"/>
                <a:cs typeface="+mn-lt"/>
              </a:rPr>
              <a:t>vidi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ime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postaje</a:t>
            </a:r>
            <a:r>
              <a:rPr lang="en-US" sz="2400">
                <a:ea typeface="+mn-lt"/>
                <a:cs typeface="+mn-lt"/>
              </a:rPr>
              <a:t> in </a:t>
            </a:r>
            <a:r>
              <a:rPr lang="en-US" sz="2400" err="1">
                <a:ea typeface="+mn-lt"/>
                <a:cs typeface="+mn-lt"/>
              </a:rPr>
              <a:t>lokacija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postaje</a:t>
            </a:r>
            <a:endParaRPr lang="en-US" sz="2400">
              <a:ea typeface="+mn-lt"/>
              <a:cs typeface="+mn-lt"/>
            </a:endParaRPr>
          </a:p>
          <a:p>
            <a:r>
              <a:rPr lang="en-US" sz="2400" err="1"/>
              <a:t>Imamo</a:t>
            </a:r>
            <a:r>
              <a:rPr lang="en-US" sz="2400"/>
              <a:t> </a:t>
            </a:r>
            <a:r>
              <a:rPr lang="en-US" sz="2400" err="1"/>
              <a:t>možnosti</a:t>
            </a:r>
            <a:r>
              <a:rPr lang="en-US" sz="2400"/>
              <a:t> play in favorite</a:t>
            </a:r>
          </a:p>
          <a:p>
            <a:r>
              <a:rPr lang="en-US" sz="2400"/>
              <a:t>Vidi se </a:t>
            </a:r>
            <a:r>
              <a:rPr lang="en-US" sz="2400" err="1"/>
              <a:t>tudi</a:t>
            </a:r>
            <a:r>
              <a:rPr lang="en-US" sz="2400"/>
              <a:t> </a:t>
            </a:r>
            <a:r>
              <a:rPr lang="en-US" sz="2400" err="1"/>
              <a:t>logotip</a:t>
            </a:r>
            <a:r>
              <a:rPr lang="en-US" sz="2400"/>
              <a:t> </a:t>
            </a:r>
            <a:r>
              <a:rPr lang="en-US" sz="2400" err="1"/>
              <a:t>radijske</a:t>
            </a:r>
            <a:r>
              <a:rPr lang="en-US" sz="2400"/>
              <a:t> </a:t>
            </a:r>
            <a:r>
              <a:rPr lang="en-US" sz="2400" err="1"/>
              <a:t>postaje</a:t>
            </a:r>
            <a:endParaRPr lang="en-US" sz="2400"/>
          </a:p>
          <a:p>
            <a:endParaRPr lang="en-US"/>
          </a:p>
        </p:txBody>
      </p:sp>
      <p:pic>
        <p:nvPicPr>
          <p:cNvPr id="4" name="Content Placeholder 3" descr="A map of a city&#10;&#10;AI-generated content may be incorrect.">
            <a:extLst>
              <a:ext uri="{FF2B5EF4-FFF2-40B4-BE49-F238E27FC236}">
                <a16:creationId xmlns:a16="http://schemas.microsoft.com/office/drawing/2014/main" id="{809DFFFF-A00D-1F11-E0B4-5307D48950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98" r="17922" b="1"/>
          <a:stretch>
            <a:fillRect/>
          </a:stretch>
        </p:blipFill>
        <p:spPr>
          <a:xfrm>
            <a:off x="5958018" y="508090"/>
            <a:ext cx="5709726" cy="584698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013889-F06D-241A-1869-6B826D7E3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6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6-09 202506">
            <a:hlinkClick r:id="" action="ppaction://media"/>
            <a:extLst>
              <a:ext uri="{FF2B5EF4-FFF2-40B4-BE49-F238E27FC236}">
                <a16:creationId xmlns:a16="http://schemas.microsoft.com/office/drawing/2014/main" id="{23A77194-5CEA-5518-7FA0-2EA239FDE73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17" end="118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4168" y="463884"/>
            <a:ext cx="12306969" cy="593023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B35D6F-68B5-B98B-ACEF-F79B36005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4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69920-F404-0E1A-CF42-D982720A8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err="1"/>
              <a:t>Dodajanje</a:t>
            </a:r>
            <a:r>
              <a:rPr lang="en-US"/>
              <a:t> </a:t>
            </a:r>
            <a:r>
              <a:rPr lang="en-US" err="1"/>
              <a:t>nove</a:t>
            </a:r>
            <a:r>
              <a:rPr lang="en-US"/>
              <a:t> </a:t>
            </a:r>
            <a:r>
              <a:rPr lang="en-US" err="1"/>
              <a:t>radijske</a:t>
            </a:r>
            <a:r>
              <a:rPr lang="en-US"/>
              <a:t> postaje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FB0F1-5D54-D43F-15CA-8DC894F1D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46DD9A-11C0-C7A7-41F1-8D5A0C702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9</a:t>
            </a:fld>
            <a:endParaRPr lang="en-US"/>
          </a:p>
        </p:txBody>
      </p:sp>
      <p:pic>
        <p:nvPicPr>
          <p:cNvPr id="5" name="add_station">
            <a:hlinkClick r:id="" action="ppaction://media"/>
            <a:extLst>
              <a:ext uri="{FF2B5EF4-FFF2-40B4-BE49-F238E27FC236}">
                <a16:creationId xmlns:a16="http://schemas.microsoft.com/office/drawing/2014/main" id="{E50C828E-F03B-700E-5973-9C6E3D22CE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5171" y="1727948"/>
            <a:ext cx="9047629" cy="504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2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090368D47863498B18CFFCBB4F66DD" ma:contentTypeVersion="3" ma:contentTypeDescription="Create a new document." ma:contentTypeScope="" ma:versionID="614203610dd4a0756a8d08b88e44d754">
  <xsd:schema xmlns:xsd="http://www.w3.org/2001/XMLSchema" xmlns:xs="http://www.w3.org/2001/XMLSchema" xmlns:p="http://schemas.microsoft.com/office/2006/metadata/properties" xmlns:ns2="6fc56b3a-6747-421e-9ac9-338e78dbfc3e" targetNamespace="http://schemas.microsoft.com/office/2006/metadata/properties" ma:root="true" ma:fieldsID="a9bcf2eb44d9b8708d22a8c538ccf9fc" ns2:_="">
    <xsd:import namespace="6fc56b3a-6747-421e-9ac9-338e78dbfc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c56b3a-6747-421e-9ac9-338e78dbfc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A9B3AD-C01C-4A62-8BA5-DA7007CDB047}">
  <ds:schemaRefs>
    <ds:schemaRef ds:uri="6fc56b3a-6747-421e-9ac9-338e78dbfc3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EEC2A46-B8FF-4765-A5A3-E72642BF995D}">
  <ds:schemaRefs>
    <ds:schemaRef ds:uri="6fc56b3a-6747-421e-9ac9-338e78dbfc3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EAC4069-9BAE-4E21-9657-D7FBCFAFF6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14</Slides>
  <Notes>0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GestaltVTI</vt:lpstr>
      <vt:lpstr>Tema projekta: Radijske postaje</vt:lpstr>
      <vt:lpstr>Vsebina</vt:lpstr>
      <vt:lpstr>Right Panel</vt:lpstr>
      <vt:lpstr>PowerPoint Presentation</vt:lpstr>
      <vt:lpstr>Besedila pesmi</vt:lpstr>
      <vt:lpstr>Stranski meni</vt:lpstr>
      <vt:lpstr>Zemljevid</vt:lpstr>
      <vt:lpstr>PowerPoint Presentation</vt:lpstr>
      <vt:lpstr>Dodajanje nove radijske postaje</vt:lpstr>
      <vt:lpstr>Prikaz radijskih postaj iz podatkovne baze</vt:lpstr>
      <vt:lpstr>Pridobivanje podatkov</vt:lpstr>
      <vt:lpstr>Generiranje podatkov</vt:lpstr>
      <vt:lpstr>HVALA ZA POZORNOST</vt:lpstr>
      <vt:lpstr>Sidebar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</cp:revision>
  <dcterms:created xsi:type="dcterms:W3CDTF">2025-06-09T17:11:37Z</dcterms:created>
  <dcterms:modified xsi:type="dcterms:W3CDTF">2025-06-10T07:26:12Z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0x01010059090368D47863498B18CFFCBB4F66DD</vt:lpwstr>
  </property>
</Properties>
</file>